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9" r:id="rId5"/>
    <p:sldId id="261" r:id="rId6"/>
    <p:sldId id="260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B9B52B-F1E9-466D-BB89-B57EF67E85D6}" v="6" dt="2022-03-23T15:37:27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EB55D-45BF-4F78-8256-CCDF2A8D4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44B39F-77CB-4836-9521-C9A7A1D15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0A855-5C27-40E3-BD37-49B9AA7EA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AE51-9EBD-4FF8-AD24-000E91F432F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99651-D25A-4FB1-8D05-5331B069A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C54C8-F5F0-4791-A7B3-E79A5942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EC59-665E-414B-805F-634613939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6F042-25E1-4820-8501-5D437C180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1CCFF-CFE3-425C-8FC3-245EB3A70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9BD7-D84C-4B65-83B6-D335B79FA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AE51-9EBD-4FF8-AD24-000E91F432F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585F4-5D3E-42DF-84D8-EC833E2DE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A0BF7-BD22-4309-9959-0CCBC0F4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EC59-665E-414B-805F-634613939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1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BE9E76-C684-437A-A329-9A4AF410ED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0707B-CF97-4605-AEFF-8838636FE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AE417-A453-45A2-87EE-CAC6BB0FC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AE51-9EBD-4FF8-AD24-000E91F432F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5E494-8EF8-4586-8D95-08F8ED647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97CB3-B34F-4AF1-99FA-508CFC87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EC59-665E-414B-805F-634613939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9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D0F0F-B68C-496C-9D6B-7296D8F5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7AF5F-7EC8-4962-9197-6A6CA1FD5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BAE27-0984-4442-8651-737EADD5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AE51-9EBD-4FF8-AD24-000E91F432F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E0DE9-1D9D-41B0-9B70-62CCEB536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874A9-B8EE-45A8-852F-8F8F980A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EC59-665E-414B-805F-634613939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4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068BE-738A-4D3F-B6E2-4D684485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BBFDD-162A-47EB-A2F4-73D937C94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BFF85-5780-4F16-81C6-371459AC5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AE51-9EBD-4FF8-AD24-000E91F432F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23599-E9B9-4D7A-B439-AA672BE8F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14CF3-D2D9-446D-B883-F1713EB2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EC59-665E-414B-805F-634613939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2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35FBD-F5DE-4579-8DC4-3608DE2D1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F9633-4C2A-485E-A23C-305F3AAD5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DA512C-0616-4C5F-8883-107AD525A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0C737-A189-46AE-93CE-FA0FCBCE4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AE51-9EBD-4FF8-AD24-000E91F432F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D45BB-3B8C-4E3E-B9B2-CFE6B5B0E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53F31-7150-4946-823B-6DD9D5E5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EC59-665E-414B-805F-634613939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8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46756-91B9-4C2F-B182-FBA9E2547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05C54-9D12-4E73-9915-578542BB1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F40B4-A6F3-48F6-89E1-9CEE8D7B3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CEF118-0F1F-4A49-A40B-B2B3D789D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C35911-C286-41AD-863F-3BAC543AD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20EC47-A2E0-412B-A255-1D3D5EE6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AE51-9EBD-4FF8-AD24-000E91F432F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3C2F48-2A64-425E-9C16-7842E12E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C7CEC4-6AD3-4F34-91CC-7F1013062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EC59-665E-414B-805F-634613939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A8668-2116-4C1B-A6CE-B82C3EAD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F9B3B4-1E05-4837-AE40-F12B3BF40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AE51-9EBD-4FF8-AD24-000E91F432F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18EE4B-5719-4C24-895A-E13B79455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5753E-13E0-4820-AE6D-D118AF2B4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EC59-665E-414B-805F-634613939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4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F9126F-CFFC-48C6-8C92-B831C6211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AE51-9EBD-4FF8-AD24-000E91F432F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A4CFC6-A5D9-49E4-88AA-C752C6EA1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B79BD2-0133-4E86-8DEF-335FB02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EC59-665E-414B-805F-634613939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3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B30C9-BF81-4DF8-9CD0-A4EBE078C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878AD-87F6-4CD4-92D7-D2F811EE7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B51454-DC99-44B3-AF81-C181D70F1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19006-0646-406F-AE8B-E195ADC7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AE51-9EBD-4FF8-AD24-000E91F432F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1BCC7-700D-431F-AE95-638818DEF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C1884-75CC-4659-84C9-C1DF34F94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EC59-665E-414B-805F-634613939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4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48F83-E01C-43DC-B671-83948271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597725-DE5F-49B1-A878-A864A93C2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AABC2-0A93-495D-BFFD-82F59E9A4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9F969-7DC4-4DE3-BD66-EAFD4D07B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AE51-9EBD-4FF8-AD24-000E91F432F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262DFE-3518-48FF-AA47-1E211CDF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69694-B106-49CB-BDB8-3A92ED7E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EC59-665E-414B-805F-634613939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7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46267D-F13D-47B7-BE59-223D4CF59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F7FDB-B83E-4873-B4F5-0DE412B61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DAF16-6D13-4ECA-9974-2575ACC62B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1AE51-9EBD-4FF8-AD24-000E91F432F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C0D94-0684-40DF-B7D8-09E96D5CC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713C2-32D5-43F1-BA13-9FC9E0EAF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2EC59-665E-414B-805F-634613939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3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DA8FD4-5994-408A-B0F6-1EF9B1D9C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5490971"/>
            <a:ext cx="6962072" cy="1159200"/>
          </a:xfrm>
        </p:spPr>
        <p:txBody>
          <a:bodyPr anchor="ctr">
            <a:normAutofit/>
          </a:bodyPr>
          <a:lstStyle/>
          <a:p>
            <a:pPr algn="l"/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C6DB8-08A8-4383-87D1-7AE7B8B7B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6522" y="5633765"/>
            <a:ext cx="3408555" cy="873612"/>
          </a:xfrm>
        </p:spPr>
        <p:txBody>
          <a:bodyPr anchor="ctr">
            <a:normAutofit/>
          </a:bodyPr>
          <a:lstStyle/>
          <a:p>
            <a:pPr algn="l"/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1931025C-46C6-4837-BCA1-8C9978ED8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26" y="390832"/>
            <a:ext cx="8330166" cy="45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9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AB7369-5487-45F2-9B03-8CAC5696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6" y="499397"/>
            <a:ext cx="5929422" cy="7945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Disclosures </a:t>
            </a:r>
            <a:r>
              <a:rPr lang="en-US" sz="2700" dirty="0"/>
              <a:t>(support example):</a:t>
            </a:r>
            <a:endParaRPr lang="en-US" sz="2700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BDE6E5-7ED4-43E2-A384-862A95CCC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9404" y="1552755"/>
            <a:ext cx="7643003" cy="439084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Sally </a:t>
            </a:r>
            <a:r>
              <a:rPr lang="en-US" sz="2400" dirty="0" err="1">
                <a:highlight>
                  <a:srgbClr val="FFFF00"/>
                </a:highlight>
              </a:rPr>
              <a:t>JohnsonX</a:t>
            </a:r>
            <a:endParaRPr lang="en-US" sz="2400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</a:rPr>
              <a:t>Relevant Financial Relationships: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dirty="0">
                <a:highlight>
                  <a:srgbClr val="FFFF00"/>
                </a:highlight>
              </a:rPr>
              <a:t>Employed in Private </a:t>
            </a:r>
            <a:r>
              <a:rPr lang="en-US" sz="1700" dirty="0" err="1">
                <a:highlight>
                  <a:srgbClr val="FFFF00"/>
                </a:highlight>
              </a:rPr>
              <a:t>PracticeX</a:t>
            </a:r>
            <a:endParaRPr lang="en-US" sz="1700" dirty="0">
              <a:highlight>
                <a:srgbClr val="FFFF00"/>
              </a:highlight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dirty="0">
                <a:highlight>
                  <a:srgbClr val="FFFF00"/>
                </a:highlight>
              </a:rPr>
              <a:t>Adjunct faculty UCSX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dirty="0">
                <a:highlight>
                  <a:srgbClr val="FFFF00"/>
                </a:highlight>
              </a:rPr>
              <a:t>Research partially funded by grant from the American Lung </a:t>
            </a:r>
            <a:r>
              <a:rPr lang="en-US" sz="1700" dirty="0" err="1">
                <a:highlight>
                  <a:srgbClr val="FFFF00"/>
                </a:highlight>
              </a:rPr>
              <a:t>AssociationX</a:t>
            </a:r>
            <a:endParaRPr lang="en-US" sz="1700" dirty="0">
              <a:highlight>
                <a:srgbClr val="FFFF00"/>
              </a:highlight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dirty="0">
                <a:highlight>
                  <a:srgbClr val="FFFF00"/>
                </a:highlight>
              </a:rPr>
              <a:t>Receive royalties from New Harbinger publications for a book co-written on a topic similar to the subject of this presentation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</a:rPr>
              <a:t>Relevant Nonfinancial Relationships: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dirty="0">
                <a:highlight>
                  <a:srgbClr val="FFFF00"/>
                </a:highlight>
              </a:rPr>
              <a:t>Advisory committee member - American Heart </a:t>
            </a:r>
            <a:r>
              <a:rPr lang="en-US" sz="1700" dirty="0" err="1">
                <a:highlight>
                  <a:srgbClr val="FFFF00"/>
                </a:highlight>
              </a:rPr>
              <a:t>AssociationX</a:t>
            </a:r>
            <a:r>
              <a:rPr lang="en-US" sz="1700" dirty="0">
                <a:highlight>
                  <a:srgbClr val="FFFF00"/>
                </a:highlight>
              </a:rPr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BB8D1FE4-DB12-4C72-8220-120F07CBD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164" y="5394718"/>
            <a:ext cx="1620232" cy="88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2244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AB7369-5487-45F2-9B03-8CAC5696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6" y="499397"/>
            <a:ext cx="5929422" cy="79456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Disclosures </a:t>
            </a:r>
            <a:r>
              <a:rPr lang="en-US" sz="2700" dirty="0"/>
              <a:t>(no-support example):</a:t>
            </a:r>
            <a:endParaRPr lang="en-US" sz="2700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BDE6E5-7ED4-43E2-A384-862A95CCC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6272" y="1561382"/>
            <a:ext cx="7643003" cy="20185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Sally </a:t>
            </a:r>
            <a:r>
              <a:rPr lang="en-US" sz="2800" dirty="0" err="1">
                <a:highlight>
                  <a:srgbClr val="FFFF00"/>
                </a:highlight>
              </a:rPr>
              <a:t>JohnsonX</a:t>
            </a:r>
            <a:endParaRPr lang="en-US" sz="2800" dirty="0">
              <a:highlight>
                <a:srgbClr val="FFFF00"/>
              </a:highlight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I have not received and will not receive any commercial support related to this presentation or the work presented in this presentation.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BB8D1FE4-DB12-4C72-8220-120F07CBD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164" y="5394718"/>
            <a:ext cx="1620232" cy="88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581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42146-ED4F-4E03-A68A-24772A61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522" y="2844800"/>
            <a:ext cx="3017765" cy="752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6B5EC0-9918-42EF-8BC0-84CF6132F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10259" y="649480"/>
            <a:ext cx="6555347" cy="33775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b="1" dirty="0">
                <a:highlight>
                  <a:srgbClr val="FFFF00"/>
                </a:highlight>
              </a:rPr>
              <a:t>Introduction Slide </a:t>
            </a:r>
          </a:p>
          <a:p>
            <a:pPr algn="ctr"/>
            <a:endParaRPr lang="en-US" sz="2400" dirty="0">
              <a:highlight>
                <a:srgbClr val="FFFF00"/>
              </a:highlight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</a:rPr>
              <a:t>Speaker Affiliation/ Credentials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</a:rPr>
              <a:t>Add Contact Details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</a:rPr>
              <a:t>Please update speaker photo and use on following slides that relevant speaker will present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DEF9E211-2DDB-4891-8E8B-299A21784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219" y="5459373"/>
            <a:ext cx="1620232" cy="88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Person on busy street">
            <a:extLst>
              <a:ext uri="{FF2B5EF4-FFF2-40B4-BE49-F238E27FC236}">
                <a16:creationId xmlns:a16="http://schemas.microsoft.com/office/drawing/2014/main" id="{0A03EEF5-E839-460B-9322-97461A491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22" y="566579"/>
            <a:ext cx="3017765" cy="201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40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AB7369-5487-45F2-9B03-8CAC5696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615" y="3837319"/>
            <a:ext cx="2173857" cy="5434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Name &amp; Affiliation</a:t>
            </a:r>
          </a:p>
        </p:txBody>
      </p:sp>
      <p:pic>
        <p:nvPicPr>
          <p:cNvPr id="8" name="Picture 7" descr="Person on busy street">
            <a:extLst>
              <a:ext uri="{FF2B5EF4-FFF2-40B4-BE49-F238E27FC236}">
                <a16:creationId xmlns:a16="http://schemas.microsoft.com/office/drawing/2014/main" id="{B1EB1528-D277-492A-980D-FF816FB63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1" r="18747" b="-3"/>
          <a:stretch/>
        </p:blipFill>
        <p:spPr>
          <a:xfrm>
            <a:off x="998668" y="965071"/>
            <a:ext cx="2592126" cy="2592126"/>
          </a:xfrm>
          <a:custGeom>
            <a:avLst/>
            <a:gdLst/>
            <a:ahLst/>
            <a:cxnLst/>
            <a:rect l="l" t="t" r="r" b="b"/>
            <a:pathLst>
              <a:path w="2592126" h="2592126">
                <a:moveTo>
                  <a:pt x="1296063" y="0"/>
                </a:moveTo>
                <a:cubicBezTo>
                  <a:pt x="2011859" y="0"/>
                  <a:pt x="2592126" y="580267"/>
                  <a:pt x="2592126" y="1296063"/>
                </a:cubicBezTo>
                <a:cubicBezTo>
                  <a:pt x="2592126" y="2011859"/>
                  <a:pt x="2011859" y="2592126"/>
                  <a:pt x="1296063" y="2592126"/>
                </a:cubicBezTo>
                <a:cubicBezTo>
                  <a:pt x="580267" y="2592126"/>
                  <a:pt x="0" y="2011859"/>
                  <a:pt x="0" y="1296063"/>
                </a:cubicBezTo>
                <a:cubicBezTo>
                  <a:pt x="0" y="580267"/>
                  <a:pt x="580267" y="0"/>
                  <a:pt x="1296063" y="0"/>
                </a:cubicBezTo>
                <a:close/>
              </a:path>
            </a:pathLst>
          </a:cu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C78A6499-1B44-4EA7-885D-758DED3BC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57" y="5085592"/>
            <a:ext cx="1620232" cy="88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Person on busy street">
            <a:extLst>
              <a:ext uri="{FF2B5EF4-FFF2-40B4-BE49-F238E27FC236}">
                <a16:creationId xmlns:a16="http://schemas.microsoft.com/office/drawing/2014/main" id="{3135839F-AFBA-4458-BA4C-A7A45F3A8D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1" r="18747" b="-3"/>
          <a:stretch/>
        </p:blipFill>
        <p:spPr>
          <a:xfrm>
            <a:off x="4938481" y="990960"/>
            <a:ext cx="2592126" cy="2592126"/>
          </a:xfrm>
          <a:custGeom>
            <a:avLst/>
            <a:gdLst/>
            <a:ahLst/>
            <a:cxnLst/>
            <a:rect l="l" t="t" r="r" b="b"/>
            <a:pathLst>
              <a:path w="2592126" h="2592126">
                <a:moveTo>
                  <a:pt x="1296063" y="0"/>
                </a:moveTo>
                <a:cubicBezTo>
                  <a:pt x="2011859" y="0"/>
                  <a:pt x="2592126" y="580267"/>
                  <a:pt x="2592126" y="1296063"/>
                </a:cubicBezTo>
                <a:cubicBezTo>
                  <a:pt x="2592126" y="2011859"/>
                  <a:pt x="2011859" y="2592126"/>
                  <a:pt x="1296063" y="2592126"/>
                </a:cubicBezTo>
                <a:cubicBezTo>
                  <a:pt x="580267" y="2592126"/>
                  <a:pt x="0" y="2011859"/>
                  <a:pt x="0" y="1296063"/>
                </a:cubicBezTo>
                <a:cubicBezTo>
                  <a:pt x="0" y="580267"/>
                  <a:pt x="580267" y="0"/>
                  <a:pt x="1296063" y="0"/>
                </a:cubicBezTo>
                <a:close/>
              </a:path>
            </a:pathLst>
          </a:custGeom>
        </p:spPr>
      </p:pic>
      <p:pic>
        <p:nvPicPr>
          <p:cNvPr id="13" name="Picture 12" descr="Person on busy street">
            <a:extLst>
              <a:ext uri="{FF2B5EF4-FFF2-40B4-BE49-F238E27FC236}">
                <a16:creationId xmlns:a16="http://schemas.microsoft.com/office/drawing/2014/main" id="{F7E63ED8-AB46-47B7-AA2D-1311FEE96A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1" r="18747" b="-3"/>
          <a:stretch/>
        </p:blipFill>
        <p:spPr>
          <a:xfrm>
            <a:off x="8878294" y="990960"/>
            <a:ext cx="2592126" cy="2592126"/>
          </a:xfrm>
          <a:custGeom>
            <a:avLst/>
            <a:gdLst/>
            <a:ahLst/>
            <a:cxnLst/>
            <a:rect l="l" t="t" r="r" b="b"/>
            <a:pathLst>
              <a:path w="2592126" h="2592126">
                <a:moveTo>
                  <a:pt x="1296063" y="0"/>
                </a:moveTo>
                <a:cubicBezTo>
                  <a:pt x="2011859" y="0"/>
                  <a:pt x="2592126" y="580267"/>
                  <a:pt x="2592126" y="1296063"/>
                </a:cubicBezTo>
                <a:cubicBezTo>
                  <a:pt x="2592126" y="2011859"/>
                  <a:pt x="2011859" y="2592126"/>
                  <a:pt x="1296063" y="2592126"/>
                </a:cubicBezTo>
                <a:cubicBezTo>
                  <a:pt x="580267" y="2592126"/>
                  <a:pt x="0" y="2011859"/>
                  <a:pt x="0" y="1296063"/>
                </a:cubicBezTo>
                <a:cubicBezTo>
                  <a:pt x="0" y="580267"/>
                  <a:pt x="580267" y="0"/>
                  <a:pt x="1296063" y="0"/>
                </a:cubicBezTo>
                <a:close/>
              </a:path>
            </a:pathLst>
          </a:custGeom>
        </p:spPr>
      </p:pic>
      <p:sp>
        <p:nvSpPr>
          <p:cNvPr id="14" name="Title 6">
            <a:extLst>
              <a:ext uri="{FF2B5EF4-FFF2-40B4-BE49-F238E27FC236}">
                <a16:creationId xmlns:a16="http://schemas.microsoft.com/office/drawing/2014/main" id="{A7378146-F4DB-4CEE-9774-6CCBB16B4D9B}"/>
              </a:ext>
            </a:extLst>
          </p:cNvPr>
          <p:cNvSpPr txBox="1">
            <a:spLocks/>
          </p:cNvSpPr>
          <p:nvPr/>
        </p:nvSpPr>
        <p:spPr>
          <a:xfrm>
            <a:off x="1207802" y="3837319"/>
            <a:ext cx="2173857" cy="5434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/>
              <a:t>Name &amp; Affiliation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B719CDE4-DB3F-4981-B492-8DEDB9647045}"/>
              </a:ext>
            </a:extLst>
          </p:cNvPr>
          <p:cNvSpPr txBox="1">
            <a:spLocks/>
          </p:cNvSpPr>
          <p:nvPr/>
        </p:nvSpPr>
        <p:spPr>
          <a:xfrm>
            <a:off x="9087428" y="3837319"/>
            <a:ext cx="2173857" cy="5434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/>
              <a:t>Name </a:t>
            </a:r>
            <a:r>
              <a:rPr lang="en-US" sz="1800"/>
              <a:t>&amp; Affiliation</a:t>
            </a: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B66FE3-6402-4E3A-97C2-A5665DC916AB}"/>
              </a:ext>
            </a:extLst>
          </p:cNvPr>
          <p:cNvSpPr txBox="1"/>
          <p:nvPr/>
        </p:nvSpPr>
        <p:spPr>
          <a:xfrm>
            <a:off x="998668" y="5010207"/>
            <a:ext cx="8621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***</a:t>
            </a:r>
            <a:r>
              <a:rPr lang="en-US" b="0" i="1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If you are planning a lengthy Q&amp;A or are presenting a panel that doesn't have many planned ppt slides, it would be ideal if you put up on the screen a ppt like this allowing virtual attendees to 'see' the presenters during the discussion portion.</a:t>
            </a:r>
            <a:endParaRPr lang="en-US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10916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AB7369-5487-45F2-9B03-8CAC5696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506" y="457201"/>
            <a:ext cx="6743698" cy="8108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Header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BDE6E5-7ED4-43E2-A384-862A95CCC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4505" y="2277036"/>
            <a:ext cx="6743700" cy="346115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FFFF00"/>
                </a:highlight>
              </a:rPr>
              <a:t>Slide Text</a:t>
            </a:r>
          </a:p>
        </p:txBody>
      </p:sp>
      <p:pic>
        <p:nvPicPr>
          <p:cNvPr id="8" name="Picture 7" descr="Person on busy street">
            <a:extLst>
              <a:ext uri="{FF2B5EF4-FFF2-40B4-BE49-F238E27FC236}">
                <a16:creationId xmlns:a16="http://schemas.microsoft.com/office/drawing/2014/main" id="{B1EB1528-D277-492A-980D-FF816FB63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1" r="18747" b="-3"/>
          <a:stretch/>
        </p:blipFill>
        <p:spPr>
          <a:xfrm>
            <a:off x="8878294" y="516835"/>
            <a:ext cx="2592126" cy="2592126"/>
          </a:xfrm>
          <a:custGeom>
            <a:avLst/>
            <a:gdLst/>
            <a:ahLst/>
            <a:cxnLst/>
            <a:rect l="l" t="t" r="r" b="b"/>
            <a:pathLst>
              <a:path w="2592126" h="2592126">
                <a:moveTo>
                  <a:pt x="1296063" y="0"/>
                </a:moveTo>
                <a:cubicBezTo>
                  <a:pt x="2011859" y="0"/>
                  <a:pt x="2592126" y="580267"/>
                  <a:pt x="2592126" y="1296063"/>
                </a:cubicBezTo>
                <a:cubicBezTo>
                  <a:pt x="2592126" y="2011859"/>
                  <a:pt x="2011859" y="2592126"/>
                  <a:pt x="1296063" y="2592126"/>
                </a:cubicBezTo>
                <a:cubicBezTo>
                  <a:pt x="580267" y="2592126"/>
                  <a:pt x="0" y="2011859"/>
                  <a:pt x="0" y="1296063"/>
                </a:cubicBezTo>
                <a:cubicBezTo>
                  <a:pt x="0" y="580267"/>
                  <a:pt x="580267" y="0"/>
                  <a:pt x="1296063" y="0"/>
                </a:cubicBezTo>
                <a:close/>
              </a:path>
            </a:pathLst>
          </a:cu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C78A6499-1B44-4EA7-885D-758DED3BC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57" y="5085592"/>
            <a:ext cx="1620232" cy="88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8666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AB7369-5487-45F2-9B03-8CAC5696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6" y="499397"/>
            <a:ext cx="5929422" cy="8808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Sample Slide Header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BDE6E5-7ED4-43E2-A384-862A95CCC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9716" y="1673525"/>
            <a:ext cx="8209943" cy="427007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FFFF00"/>
                </a:highlight>
              </a:rPr>
              <a:t>Body Text Here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BB8D1FE4-DB12-4C72-8220-120F07CBD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164" y="5394718"/>
            <a:ext cx="1620232" cy="88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792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182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Disclosures (support example):</vt:lpstr>
      <vt:lpstr>Disclosures (no-support example):</vt:lpstr>
      <vt:lpstr>Name</vt:lpstr>
      <vt:lpstr>Name &amp; Affiliation</vt:lpstr>
      <vt:lpstr>Header</vt:lpstr>
      <vt:lpstr>Sample Slide Header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Cbs</dc:creator>
  <cp:lastModifiedBy>A Cbs</cp:lastModifiedBy>
  <cp:revision>2</cp:revision>
  <dcterms:created xsi:type="dcterms:W3CDTF">2022-03-23T14:48:27Z</dcterms:created>
  <dcterms:modified xsi:type="dcterms:W3CDTF">2022-03-29T15:13:12Z</dcterms:modified>
</cp:coreProperties>
</file>